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0" r:id="rId9"/>
    <p:sldId id="261" r:id="rId10"/>
    <p:sldId id="262" r:id="rId11"/>
    <p:sldId id="263" r:id="rId12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5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750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823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064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6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492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568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751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366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325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727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577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942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733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info@rideeasy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315170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Welcome to Ride Easy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56485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Discover your dream bike at our state-of-the-art showroom, where quality and innovation converge to elevate your riding experience.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54224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19" y="5549860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525572"/>
            <a:ext cx="176319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pratap patil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-7620" y="0"/>
            <a:ext cx="3657600" cy="8229600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About Our Team</a:t>
            </a:r>
            <a:endParaRPr lang="en-US" sz="4374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Passionate Experts</a:t>
            </a:r>
            <a:endParaRPr lang="en-US" sz="2187" dirty="0"/>
          </a:p>
        </p:txBody>
      </p:sp>
      <p:sp>
        <p:nvSpPr>
          <p:cNvPr id="10" name="Text 4"/>
          <p:cNvSpPr/>
          <p:nvPr/>
        </p:nvSpPr>
        <p:spPr>
          <a:xfrm>
            <a:off x="59350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team of bike enthusiasts is dedicated to providing exceptional service and expertise.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935028" y="3962043"/>
            <a:ext cx="27852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Extensive Experience</a:t>
            </a:r>
            <a:endParaRPr lang="en-US" sz="2187" dirty="0"/>
          </a:p>
        </p:txBody>
      </p:sp>
      <p:sp>
        <p:nvSpPr>
          <p:cNvPr id="13" name="Text 6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With years of experience in the industry, we have the knowledge to help you find the perfect bike.</a:t>
            </a:r>
            <a:endParaRPr lang="en-US" sz="17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Community-Driven</a:t>
            </a:r>
            <a:endParaRPr lang="en-US" sz="2187" dirty="0"/>
          </a:p>
        </p:txBody>
      </p:sp>
      <p:sp>
        <p:nvSpPr>
          <p:cNvPr id="16" name="Text 8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are committed to fostering a vibrant cycling community and supporting local riders.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24376" y="20332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Contact Us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171944"/>
            <a:ext cx="9381649" cy="2063710"/>
          </a:xfrm>
          <a:prstGeom prst="roundRect">
            <a:avLst>
              <a:gd name="adj" fmla="val 19381"/>
            </a:avLst>
          </a:prstGeom>
          <a:solidFill>
            <a:srgbClr val="0A081B"/>
          </a:solidFill>
          <a:ln w="53340">
            <a:solidFill>
              <a:srgbClr val="302E4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99886" y="3366135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Phone: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3366135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7030687357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899886" y="4026098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Email: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026098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info@rideeasy.com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899886" y="4686062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Address: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686062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Viman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nagar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Pune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624376" y="5485567"/>
            <a:ext cx="9381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Get in touch with our team to learn more about our bikes, schedule a test ride, or discuss your customization needs.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24376" y="22167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Our Bike Showroom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46650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Expansive Selection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035862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Browse our vast collection of the latest bike models, from sleek city commuters to rugged mountain bikes.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46650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Interactive Displays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4035862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 with interactive displays to explore the features and specifications of each bike in detail.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46650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Expert Assistance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4035862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knowledgeable staff is on hand to provide personalized guidance and help you find the perfect bike.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3477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24376" y="138422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Featured Bikes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522934"/>
            <a:ext cx="2905006" cy="1795343"/>
          </a:xfrm>
          <a:prstGeom prst="roundRect">
            <a:avLst>
              <a:gd name="adj" fmla="val 22278"/>
            </a:avLst>
          </a:prstGeom>
          <a:noFill/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2624376" y="4595932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Rugged Mountain Bike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624376" y="5423535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Conquer the trails with our top-of-the-line mountain bike, designed for maximum performance and durability.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862638" y="2522934"/>
            <a:ext cx="2905006" cy="1795343"/>
          </a:xfrm>
          <a:prstGeom prst="roundRect">
            <a:avLst>
              <a:gd name="adj" fmla="val 22278"/>
            </a:avLst>
          </a:prstGeom>
          <a:noFill/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38" y="2522934"/>
            <a:ext cx="2905006" cy="179534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62638" y="4595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Sleek Road Bike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862638" y="5076349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Experience the thrill of speed and efficiency with our aerodynamic road bike, perfect for the open road.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00899" y="2522934"/>
            <a:ext cx="2905125" cy="1795463"/>
          </a:xfrm>
          <a:prstGeom prst="roundRect">
            <a:avLst>
              <a:gd name="adj" fmla="val 22276"/>
            </a:avLst>
          </a:prstGeom>
          <a:noFill/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899" y="2522934"/>
            <a:ext cx="2905125" cy="179546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00899" y="4596051"/>
            <a:ext cx="29051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Cutting-Edge Electric Bike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00899" y="5423654"/>
            <a:ext cx="29051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the city with ease using our state-of-the-art electric bike, offering a smooth and eco-friendly ride.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5FF620-049A-BD5C-816B-293E1D85C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644" y="2604113"/>
            <a:ext cx="2152470" cy="16123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E28990-96B2-84D5-8ECB-705BE9295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019" y="2588577"/>
            <a:ext cx="2142728" cy="16070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3E3474-5CAD-B9AB-25EC-1468221A19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500" y="2604113"/>
            <a:ext cx="2168256" cy="14314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B29ABC-4F2C-F95D-2FC7-A8FFA35B6C7B}"/>
              </a:ext>
            </a:extLst>
          </p:cNvPr>
          <p:cNvSpPr txBox="1"/>
          <p:nvPr/>
        </p:nvSpPr>
        <p:spPr>
          <a:xfrm>
            <a:off x="6121400" y="207433"/>
            <a:ext cx="300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7FEB6-F328-5DF5-1370-FEE6AE7992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1"/>
            <a:ext cx="14511867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4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52E99-C793-EA9C-9D1D-D46AF45ACA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2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84821-E8DB-550D-CBE5-613F45566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538"/>
            <a:ext cx="14630380" cy="8228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2313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8042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638019" y="0"/>
            <a:ext cx="45719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0980420" y="0"/>
            <a:ext cx="45719" cy="8229600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638019" y="0"/>
            <a:ext cx="45719" cy="82296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33199" y="163091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Bike Customization</a:t>
            </a:r>
            <a:endParaRPr lang="en-US" sz="4374" dirty="0"/>
          </a:p>
        </p:txBody>
      </p:sp>
      <p:sp>
        <p:nvSpPr>
          <p:cNvPr id="8" name="Shape 3"/>
          <p:cNvSpPr/>
          <p:nvPr/>
        </p:nvSpPr>
        <p:spPr>
          <a:xfrm>
            <a:off x="833199" y="2658547"/>
            <a:ext cx="4542115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4"/>
          <p:cNvSpPr/>
          <p:nvPr/>
        </p:nvSpPr>
        <p:spPr>
          <a:xfrm>
            <a:off x="1078230" y="29035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Paint Colors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1078230" y="3383994"/>
            <a:ext cx="40520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Choose from a wide range of vibrant paint colors to personalize your bike and make it truly your own.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5597485" y="2658547"/>
            <a:ext cx="4542115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5842516" y="29035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Accessory Options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5842516" y="3383994"/>
            <a:ext cx="40520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 your bike with a variety of accessories, from sleek fenders to high-performance components.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833199" y="4917400"/>
            <a:ext cx="9306401" cy="1681282"/>
          </a:xfrm>
          <a:prstGeom prst="roundRect">
            <a:avLst>
              <a:gd name="adj" fmla="val 23789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0"/>
          <p:cNvSpPr/>
          <p:nvPr/>
        </p:nvSpPr>
        <p:spPr>
          <a:xfrm>
            <a:off x="1078230" y="51624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Custom Builds</a:t>
            </a:r>
            <a:endParaRPr lang="en-US" sz="2187" dirty="0"/>
          </a:p>
        </p:txBody>
      </p:sp>
      <p:sp>
        <p:nvSpPr>
          <p:cNvPr id="16" name="Text 11"/>
          <p:cNvSpPr/>
          <p:nvPr/>
        </p:nvSpPr>
        <p:spPr>
          <a:xfrm>
            <a:off x="1078230" y="5642848"/>
            <a:ext cx="88163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 with our expert team to create a custom-built bike tailored to your specific needs and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24376" y="194048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Financing Options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25278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02255" y="3294459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346490" y="3329107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Flexible Payment Plans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346490" y="4156710"/>
            <a:ext cx="22569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Choose from a range of affordable financing options to fit your budget and get the bike you've been dreaming of.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825609" y="325278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982891" y="3294459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547723" y="3329107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In-House Financing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547723" y="4156710"/>
            <a:ext cx="22569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Enjoy the convenience of our in-house financing program, with competitive rates and quick approval.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026843" y="325278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179243" y="3294459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748957" y="3329107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Trade-In Program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748957" y="4156710"/>
            <a:ext cx="22569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Upgrade your current bike with our trade-in program, where we offer fair market value for your used bike.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24376" y="220563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Customer Reviews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344347"/>
            <a:ext cx="555427" cy="555427"/>
          </a:xfrm>
          <a:prstGeom prst="roundRect">
            <a:avLst>
              <a:gd name="adj" fmla="val 16461363"/>
            </a:avLst>
          </a:prstGeom>
          <a:noFill/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3344347"/>
            <a:ext cx="555427" cy="5554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24376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5-Star Ratings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624376" y="4602361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customers consistently give us top ratings for our exceptional products and service.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862638" y="3344347"/>
            <a:ext cx="555427" cy="555427"/>
          </a:xfrm>
          <a:prstGeom prst="roundRect">
            <a:avLst>
              <a:gd name="adj" fmla="val 16461363"/>
            </a:avLst>
          </a:prstGeom>
          <a:noFill/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3344347"/>
            <a:ext cx="555427" cy="55542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62638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Satisfied Riders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862638" y="4602361"/>
            <a:ext cx="29050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 testimonials from our happy customers who love their Ride Easy bikes.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00899" y="3344347"/>
            <a:ext cx="555427" cy="555427"/>
          </a:xfrm>
          <a:prstGeom prst="roundRect">
            <a:avLst>
              <a:gd name="adj" fmla="val 16461363"/>
            </a:avLst>
          </a:prstGeom>
          <a:noFill/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3344347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00899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Trusted Brand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00899" y="4602361"/>
            <a:ext cx="29051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Ride Easy has built a reputation as a trusted and reliable bike brand in the industry.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</TotalTime>
  <Words>443</Words>
  <Application>Microsoft Macintosh PowerPoint</Application>
  <PresentationFormat>Custom</PresentationFormat>
  <Paragraphs>65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Barlow</vt:lpstr>
      <vt:lpstr>Calibri</vt:lpstr>
      <vt:lpstr>Calibri Light</vt:lpstr>
      <vt:lpstr>Spline Sans</vt:lpstr>
      <vt:lpstr>Times New Roman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Pratap patil</cp:lastModifiedBy>
  <cp:revision>2</cp:revision>
  <dcterms:created xsi:type="dcterms:W3CDTF">2024-05-01T05:24:48Z</dcterms:created>
  <dcterms:modified xsi:type="dcterms:W3CDTF">2024-05-01T06:16:34Z</dcterms:modified>
</cp:coreProperties>
</file>